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22"/>
  </p:notesMasterIdLst>
  <p:sldIdLst>
    <p:sldId id="259" r:id="rId3"/>
    <p:sldId id="260" r:id="rId4"/>
    <p:sldId id="262" r:id="rId5"/>
    <p:sldId id="266" r:id="rId6"/>
    <p:sldId id="267" r:id="rId7"/>
    <p:sldId id="274" r:id="rId8"/>
    <p:sldId id="275" r:id="rId9"/>
    <p:sldId id="276" r:id="rId10"/>
    <p:sldId id="277" r:id="rId11"/>
    <p:sldId id="278" r:id="rId12"/>
    <p:sldId id="270" r:id="rId13"/>
    <p:sldId id="279" r:id="rId14"/>
    <p:sldId id="280" r:id="rId15"/>
    <p:sldId id="281" r:id="rId16"/>
    <p:sldId id="268" r:id="rId17"/>
    <p:sldId id="269" r:id="rId18"/>
    <p:sldId id="265" r:id="rId19"/>
    <p:sldId id="261" r:id="rId20"/>
    <p:sldId id="26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AAE8C-F2B1-4607-A9FB-459E92C800DC}" v="50" dt="2025-06-16T15:34:59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013" autoAdjust="0"/>
  </p:normalViewPr>
  <p:slideViewPr>
    <p:cSldViewPr snapToGrid="0">
      <p:cViewPr varScale="1">
        <p:scale>
          <a:sx n="94" d="100"/>
          <a:sy n="94" d="100"/>
        </p:scale>
        <p:origin x="96" y="6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Bihler" userId="1c18a77c3a83b4ea" providerId="LiveId" clId="{F73AAE8C-F2B1-4607-A9FB-459E92C800DC}"/>
    <pc:docChg chg="undo redo custSel addSld delSld modSld">
      <pc:chgData name="Tristan Bihler" userId="1c18a77c3a83b4ea" providerId="LiveId" clId="{F73AAE8C-F2B1-4607-A9FB-459E92C800DC}" dt="2025-06-16T15:35:56.981" v="321" actId="14100"/>
      <pc:docMkLst>
        <pc:docMk/>
      </pc:docMkLst>
      <pc:sldChg chg="addSp modSp mod modAnim">
        <pc:chgData name="Tristan Bihler" userId="1c18a77c3a83b4ea" providerId="LiveId" clId="{F73AAE8C-F2B1-4607-A9FB-459E92C800DC}" dt="2025-06-15T20:49:23.951" v="78" actId="14100"/>
        <pc:sldMkLst>
          <pc:docMk/>
          <pc:sldMk cId="3873202519" sldId="261"/>
        </pc:sldMkLst>
        <pc:spChg chg="mod">
          <ac:chgData name="Tristan Bihler" userId="1c18a77c3a83b4ea" providerId="LiveId" clId="{F73AAE8C-F2B1-4607-A9FB-459E92C800DC}" dt="2025-06-15T20:40:24.633" v="57" actId="26606"/>
          <ac:spMkLst>
            <pc:docMk/>
            <pc:sldMk cId="3873202519" sldId="261"/>
            <ac:spMk id="2" creationId="{171B2310-BFAD-F6B6-89F9-64FAC671004D}"/>
          </ac:spMkLst>
        </pc:spChg>
        <pc:spChg chg="add mod">
          <ac:chgData name="Tristan Bihler" userId="1c18a77c3a83b4ea" providerId="LiveId" clId="{F73AAE8C-F2B1-4607-A9FB-459E92C800DC}" dt="2025-06-15T20:49:16.659" v="75" actId="14100"/>
          <ac:spMkLst>
            <pc:docMk/>
            <pc:sldMk cId="3873202519" sldId="261"/>
            <ac:spMk id="3" creationId="{94D54615-B004-C9EA-0C56-D44F0AAD8009}"/>
          </ac:spMkLst>
        </pc:spChg>
        <pc:spChg chg="add mod">
          <ac:chgData name="Tristan Bihler" userId="1c18a77c3a83b4ea" providerId="LiveId" clId="{F73AAE8C-F2B1-4607-A9FB-459E92C800DC}" dt="2025-06-15T20:49:23.951" v="78" actId="14100"/>
          <ac:spMkLst>
            <pc:docMk/>
            <pc:sldMk cId="3873202519" sldId="261"/>
            <ac:spMk id="5" creationId="{30AA2A50-1B76-1F5C-826E-B103773D1DDE}"/>
          </ac:spMkLst>
        </pc:spChg>
        <pc:picChg chg="mod modCrop">
          <ac:chgData name="Tristan Bihler" userId="1c18a77c3a83b4ea" providerId="LiveId" clId="{F73AAE8C-F2B1-4607-A9FB-459E92C800DC}" dt="2025-06-15T20:48:31.792" v="65" actId="26606"/>
          <ac:picMkLst>
            <pc:docMk/>
            <pc:sldMk cId="3873202519" sldId="261"/>
            <ac:picMk id="4" creationId="{0FCDE520-8950-348F-03B7-93987EE2EFC5}"/>
          </ac:picMkLst>
        </pc:picChg>
      </pc:sldChg>
      <pc:sldChg chg="addSp delSp modSp mod">
        <pc:chgData name="Tristan Bihler" userId="1c18a77c3a83b4ea" providerId="LiveId" clId="{F73AAE8C-F2B1-4607-A9FB-459E92C800DC}" dt="2025-06-15T20:52:15.950" v="113" actId="26606"/>
        <pc:sldMkLst>
          <pc:docMk/>
          <pc:sldMk cId="1480108195" sldId="262"/>
        </pc:sldMkLst>
        <pc:spChg chg="mod">
          <ac:chgData name="Tristan Bihler" userId="1c18a77c3a83b4ea" providerId="LiveId" clId="{F73AAE8C-F2B1-4607-A9FB-459E92C800DC}" dt="2025-06-15T20:52:15.950" v="113" actId="26606"/>
          <ac:spMkLst>
            <pc:docMk/>
            <pc:sldMk cId="1480108195" sldId="262"/>
            <ac:spMk id="2" creationId="{C6E8BFCB-C80D-F096-72FE-76CAC9330CBE}"/>
          </ac:spMkLst>
        </pc:spChg>
        <pc:picChg chg="add del mod modCrop">
          <ac:chgData name="Tristan Bihler" userId="1c18a77c3a83b4ea" providerId="LiveId" clId="{F73AAE8C-F2B1-4607-A9FB-459E92C800DC}" dt="2025-06-15T20:52:12.724" v="110" actId="478"/>
          <ac:picMkLst>
            <pc:docMk/>
            <pc:sldMk cId="1480108195" sldId="262"/>
            <ac:picMk id="3" creationId="{9CF3AB0A-D7CC-1809-99CC-CCBA64AF3D56}"/>
          </ac:picMkLst>
        </pc:picChg>
        <pc:picChg chg="add mod modCrop">
          <ac:chgData name="Tristan Bihler" userId="1c18a77c3a83b4ea" providerId="LiveId" clId="{F73AAE8C-F2B1-4607-A9FB-459E92C800DC}" dt="2025-06-15T20:52:15.950" v="113" actId="26606"/>
          <ac:picMkLst>
            <pc:docMk/>
            <pc:sldMk cId="1480108195" sldId="262"/>
            <ac:picMk id="4" creationId="{93E36E14-E75B-E4D9-3462-6B2331659CF5}"/>
          </ac:picMkLst>
        </pc:picChg>
        <pc:picChg chg="add del mod modCrop">
          <ac:chgData name="Tristan Bihler" userId="1c18a77c3a83b4ea" providerId="LiveId" clId="{F73AAE8C-F2B1-4607-A9FB-459E92C800DC}" dt="2025-06-15T20:52:11.964" v="109" actId="478"/>
          <ac:picMkLst>
            <pc:docMk/>
            <pc:sldMk cId="1480108195" sldId="262"/>
            <ac:picMk id="5" creationId="{E84AA735-C2E8-EE43-671F-DC1CC50979CF}"/>
          </ac:picMkLst>
        </pc:picChg>
      </pc:sldChg>
      <pc:sldChg chg="addSp modSp del mod">
        <pc:chgData name="Tristan Bihler" userId="1c18a77c3a83b4ea" providerId="LiveId" clId="{F73AAE8C-F2B1-4607-A9FB-459E92C800DC}" dt="2025-06-15T21:06:09.413" v="175" actId="47"/>
        <pc:sldMkLst>
          <pc:docMk/>
          <pc:sldMk cId="1819079153" sldId="263"/>
        </pc:sldMkLst>
        <pc:spChg chg="mod">
          <ac:chgData name="Tristan Bihler" userId="1c18a77c3a83b4ea" providerId="LiveId" clId="{F73AAE8C-F2B1-4607-A9FB-459E92C800DC}" dt="2025-06-15T21:05:29.672" v="168" actId="26606"/>
          <ac:spMkLst>
            <pc:docMk/>
            <pc:sldMk cId="1819079153" sldId="263"/>
            <ac:spMk id="2" creationId="{1B0B41D4-BE7B-3970-0291-C9D63BD730C5}"/>
          </ac:spMkLst>
        </pc:spChg>
        <pc:picChg chg="add mod">
          <ac:chgData name="Tristan Bihler" userId="1c18a77c3a83b4ea" providerId="LiveId" clId="{F73AAE8C-F2B1-4607-A9FB-459E92C800DC}" dt="2025-06-15T21:05:29.672" v="168" actId="26606"/>
          <ac:picMkLst>
            <pc:docMk/>
            <pc:sldMk cId="1819079153" sldId="263"/>
            <ac:picMk id="4" creationId="{1405F236-E392-7CEC-AE2B-5D596AE8811B}"/>
          </ac:picMkLst>
        </pc:picChg>
      </pc:sldChg>
      <pc:sldChg chg="addSp delSp modSp add mod delAnim modAnim">
        <pc:chgData name="Tristan Bihler" userId="1c18a77c3a83b4ea" providerId="LiveId" clId="{F73AAE8C-F2B1-4607-A9FB-459E92C800DC}" dt="2025-06-15T20:46:19.468" v="63" actId="14100"/>
        <pc:sldMkLst>
          <pc:docMk/>
          <pc:sldMk cId="3374614004" sldId="264"/>
        </pc:sldMkLst>
        <pc:spChg chg="del">
          <ac:chgData name="Tristan Bihler" userId="1c18a77c3a83b4ea" providerId="LiveId" clId="{F73AAE8C-F2B1-4607-A9FB-459E92C800DC}" dt="2025-06-15T20:38:00.014" v="41" actId="478"/>
          <ac:spMkLst>
            <pc:docMk/>
            <pc:sldMk cId="3374614004" sldId="264"/>
            <ac:spMk id="2" creationId="{C7E90E52-4597-9883-B1AB-58357ED764E9}"/>
          </ac:spMkLst>
        </pc:spChg>
        <pc:spChg chg="add del mod">
          <ac:chgData name="Tristan Bihler" userId="1c18a77c3a83b4ea" providerId="LiveId" clId="{F73AAE8C-F2B1-4607-A9FB-459E92C800DC}" dt="2025-06-15T20:38:01.447" v="42" actId="478"/>
          <ac:spMkLst>
            <pc:docMk/>
            <pc:sldMk cId="3374614004" sldId="264"/>
            <ac:spMk id="6" creationId="{4AA2F01B-24E7-1657-283D-CA83A81F9B87}"/>
          </ac:spMkLst>
        </pc:spChg>
        <pc:picChg chg="add del mod">
          <ac:chgData name="Tristan Bihler" userId="1c18a77c3a83b4ea" providerId="LiveId" clId="{F73AAE8C-F2B1-4607-A9FB-459E92C800DC}" dt="2025-06-15T20:45:24.752" v="59" actId="478"/>
          <ac:picMkLst>
            <pc:docMk/>
            <pc:sldMk cId="3374614004" sldId="264"/>
            <ac:picMk id="3" creationId="{51F1B6E6-3456-71C3-A6BC-74B7B2C2987E}"/>
          </ac:picMkLst>
        </pc:picChg>
        <pc:picChg chg="del">
          <ac:chgData name="Tristan Bihler" userId="1c18a77c3a83b4ea" providerId="LiveId" clId="{F73AAE8C-F2B1-4607-A9FB-459E92C800DC}" dt="2025-06-15T20:37:19.636" v="34" actId="478"/>
          <ac:picMkLst>
            <pc:docMk/>
            <pc:sldMk cId="3374614004" sldId="264"/>
            <ac:picMk id="4" creationId="{1BD987EC-6B60-DB23-340C-DD069CE0A4AF}"/>
          </ac:picMkLst>
        </pc:picChg>
        <pc:picChg chg="add mod">
          <ac:chgData name="Tristan Bihler" userId="1c18a77c3a83b4ea" providerId="LiveId" clId="{F73AAE8C-F2B1-4607-A9FB-459E92C800DC}" dt="2025-06-15T20:46:19.468" v="63" actId="14100"/>
          <ac:picMkLst>
            <pc:docMk/>
            <pc:sldMk cId="3374614004" sldId="264"/>
            <ac:picMk id="7" creationId="{CC804DC0-037C-F778-6BBF-75BA4362AF44}"/>
          </ac:picMkLst>
        </pc:picChg>
      </pc:sldChg>
      <pc:sldChg chg="addSp delSp modSp add mod modAnim">
        <pc:chgData name="Tristan Bihler" userId="1c18a77c3a83b4ea" providerId="LiveId" clId="{F73AAE8C-F2B1-4607-A9FB-459E92C800DC}" dt="2025-06-15T20:49:37.647" v="79"/>
        <pc:sldMkLst>
          <pc:docMk/>
          <pc:sldMk cId="1239492490" sldId="265"/>
        </pc:sldMkLst>
        <pc:spChg chg="mod">
          <ac:chgData name="Tristan Bihler" userId="1c18a77c3a83b4ea" providerId="LiveId" clId="{F73AAE8C-F2B1-4607-A9FB-459E92C800DC}" dt="2025-06-15T20:40:19.207" v="56" actId="26606"/>
          <ac:spMkLst>
            <pc:docMk/>
            <pc:sldMk cId="1239492490" sldId="265"/>
            <ac:spMk id="2" creationId="{19B3BF08-C3E7-A41C-2D7A-D51CB64EF793}"/>
          </ac:spMkLst>
        </pc:spChg>
        <pc:spChg chg="add mod">
          <ac:chgData name="Tristan Bihler" userId="1c18a77c3a83b4ea" providerId="LiveId" clId="{F73AAE8C-F2B1-4607-A9FB-459E92C800DC}" dt="2025-06-15T20:49:02.354" v="71" actId="14100"/>
          <ac:spMkLst>
            <pc:docMk/>
            <pc:sldMk cId="1239492490" sldId="265"/>
            <ac:spMk id="8" creationId="{663F90E5-BF2A-7B64-84E4-7896985389FF}"/>
          </ac:spMkLst>
        </pc:spChg>
        <pc:picChg chg="del">
          <ac:chgData name="Tristan Bihler" userId="1c18a77c3a83b4ea" providerId="LiveId" clId="{F73AAE8C-F2B1-4607-A9FB-459E92C800DC}" dt="2025-06-15T20:38:19.148" v="46" actId="478"/>
          <ac:picMkLst>
            <pc:docMk/>
            <pc:sldMk cId="1239492490" sldId="265"/>
            <ac:picMk id="4" creationId="{E2C3065E-7AD4-9DE0-6405-0F2788060F0D}"/>
          </ac:picMkLst>
        </pc:picChg>
        <pc:picChg chg="add del">
          <ac:chgData name="Tristan Bihler" userId="1c18a77c3a83b4ea" providerId="LiveId" clId="{F73AAE8C-F2B1-4607-A9FB-459E92C800DC}" dt="2025-06-15T20:38:51.656" v="48" actId="478"/>
          <ac:picMkLst>
            <pc:docMk/>
            <pc:sldMk cId="1239492490" sldId="265"/>
            <ac:picMk id="5" creationId="{3BA2039F-7E15-1816-738C-8204514E041E}"/>
          </ac:picMkLst>
        </pc:picChg>
        <pc:picChg chg="add mod modCrop">
          <ac:chgData name="Tristan Bihler" userId="1c18a77c3a83b4ea" providerId="LiveId" clId="{F73AAE8C-F2B1-4607-A9FB-459E92C800DC}" dt="2025-06-15T20:46:10.950" v="61" actId="1076"/>
          <ac:picMkLst>
            <pc:docMk/>
            <pc:sldMk cId="1239492490" sldId="265"/>
            <ac:picMk id="7" creationId="{BD3D0F68-46DB-0C83-41A0-D31BB8589360}"/>
          </ac:picMkLst>
        </pc:picChg>
      </pc:sldChg>
      <pc:sldChg chg="delSp modSp add mod">
        <pc:chgData name="Tristan Bihler" userId="1c18a77c3a83b4ea" providerId="LiveId" clId="{F73AAE8C-F2B1-4607-A9FB-459E92C800DC}" dt="2025-06-15T20:53:13.805" v="125" actId="1076"/>
        <pc:sldMkLst>
          <pc:docMk/>
          <pc:sldMk cId="213175611" sldId="266"/>
        </pc:sldMkLst>
        <pc:spChg chg="mod">
          <ac:chgData name="Tristan Bihler" userId="1c18a77c3a83b4ea" providerId="LiveId" clId="{F73AAE8C-F2B1-4607-A9FB-459E92C800DC}" dt="2025-06-15T20:52:22.171" v="116" actId="26606"/>
          <ac:spMkLst>
            <pc:docMk/>
            <pc:sldMk cId="213175611" sldId="266"/>
            <ac:spMk id="2" creationId="{FE57CCBF-0B64-E2E9-E956-FD7D580A27EE}"/>
          </ac:spMkLst>
        </pc:spChg>
        <pc:picChg chg="del">
          <ac:chgData name="Tristan Bihler" userId="1c18a77c3a83b4ea" providerId="LiveId" clId="{F73AAE8C-F2B1-4607-A9FB-459E92C800DC}" dt="2025-06-15T20:52:20.454" v="115" actId="478"/>
          <ac:picMkLst>
            <pc:docMk/>
            <pc:sldMk cId="213175611" sldId="266"/>
            <ac:picMk id="3" creationId="{97B4417D-013D-4C1A-E348-33B4F883F870}"/>
          </ac:picMkLst>
        </pc:picChg>
        <pc:picChg chg="del">
          <ac:chgData name="Tristan Bihler" userId="1c18a77c3a83b4ea" providerId="LiveId" clId="{F73AAE8C-F2B1-4607-A9FB-459E92C800DC}" dt="2025-06-15T20:52:19.802" v="114" actId="478"/>
          <ac:picMkLst>
            <pc:docMk/>
            <pc:sldMk cId="213175611" sldId="266"/>
            <ac:picMk id="4" creationId="{A8673359-0CD5-DE75-1350-71AB10A9DC53}"/>
          </ac:picMkLst>
        </pc:picChg>
        <pc:picChg chg="mod">
          <ac:chgData name="Tristan Bihler" userId="1c18a77c3a83b4ea" providerId="LiveId" clId="{F73AAE8C-F2B1-4607-A9FB-459E92C800DC}" dt="2025-06-15T20:53:13.805" v="125" actId="1076"/>
          <ac:picMkLst>
            <pc:docMk/>
            <pc:sldMk cId="213175611" sldId="266"/>
            <ac:picMk id="5" creationId="{1048980A-95D2-EA09-9F49-F137774CBC09}"/>
          </ac:picMkLst>
        </pc:picChg>
      </pc:sldChg>
      <pc:sldChg chg="delSp modSp add mod">
        <pc:chgData name="Tristan Bihler" userId="1c18a77c3a83b4ea" providerId="LiveId" clId="{F73AAE8C-F2B1-4607-A9FB-459E92C800DC}" dt="2025-06-15T20:52:53.292" v="122" actId="1076"/>
        <pc:sldMkLst>
          <pc:docMk/>
          <pc:sldMk cId="309688802" sldId="267"/>
        </pc:sldMkLst>
        <pc:spChg chg="mod">
          <ac:chgData name="Tristan Bihler" userId="1c18a77c3a83b4ea" providerId="LiveId" clId="{F73AAE8C-F2B1-4607-A9FB-459E92C800DC}" dt="2025-06-15T20:52:31.347" v="120" actId="26606"/>
          <ac:spMkLst>
            <pc:docMk/>
            <pc:sldMk cId="309688802" sldId="267"/>
            <ac:spMk id="2" creationId="{051F1FFD-F8FD-1698-1036-1D06FD643236}"/>
          </ac:spMkLst>
        </pc:spChg>
        <pc:picChg chg="mod">
          <ac:chgData name="Tristan Bihler" userId="1c18a77c3a83b4ea" providerId="LiveId" clId="{F73AAE8C-F2B1-4607-A9FB-459E92C800DC}" dt="2025-06-15T20:52:53.292" v="122" actId="1076"/>
          <ac:picMkLst>
            <pc:docMk/>
            <pc:sldMk cId="309688802" sldId="267"/>
            <ac:picMk id="3" creationId="{A9DE4929-6A44-126E-4A5E-6A7BA53FD639}"/>
          </ac:picMkLst>
        </pc:picChg>
        <pc:picChg chg="del">
          <ac:chgData name="Tristan Bihler" userId="1c18a77c3a83b4ea" providerId="LiveId" clId="{F73AAE8C-F2B1-4607-A9FB-459E92C800DC}" dt="2025-06-15T20:52:28.481" v="117" actId="478"/>
          <ac:picMkLst>
            <pc:docMk/>
            <pc:sldMk cId="309688802" sldId="267"/>
            <ac:picMk id="4" creationId="{E6FB5C28-47C2-8BC3-3B73-62056BA999A8}"/>
          </ac:picMkLst>
        </pc:picChg>
        <pc:picChg chg="del">
          <ac:chgData name="Tristan Bihler" userId="1c18a77c3a83b4ea" providerId="LiveId" clId="{F73AAE8C-F2B1-4607-A9FB-459E92C800DC}" dt="2025-06-15T20:52:28.987" v="118" actId="478"/>
          <ac:picMkLst>
            <pc:docMk/>
            <pc:sldMk cId="309688802" sldId="267"/>
            <ac:picMk id="5" creationId="{FBFFD3B4-105D-26E3-E273-E902C23646B0}"/>
          </ac:picMkLst>
        </pc:picChg>
      </pc:sldChg>
      <pc:sldChg chg="addSp delSp modSp add mod delAnim">
        <pc:chgData name="Tristan Bihler" userId="1c18a77c3a83b4ea" providerId="LiveId" clId="{F73AAE8C-F2B1-4607-A9FB-459E92C800DC}" dt="2025-06-15T21:01:04.990" v="154" actId="26606"/>
        <pc:sldMkLst>
          <pc:docMk/>
          <pc:sldMk cId="3906392019" sldId="268"/>
        </pc:sldMkLst>
        <pc:spChg chg="mod">
          <ac:chgData name="Tristan Bihler" userId="1c18a77c3a83b4ea" providerId="LiveId" clId="{F73AAE8C-F2B1-4607-A9FB-459E92C800DC}" dt="2025-06-15T20:54:45.215" v="136" actId="20577"/>
          <ac:spMkLst>
            <pc:docMk/>
            <pc:sldMk cId="3906392019" sldId="268"/>
            <ac:spMk id="2" creationId="{E87BCD8A-B9C5-F403-9911-263F5B42DECB}"/>
          </ac:spMkLst>
        </pc:spChg>
        <pc:spChg chg="del">
          <ac:chgData name="Tristan Bihler" userId="1c18a77c3a83b4ea" providerId="LiveId" clId="{F73AAE8C-F2B1-4607-A9FB-459E92C800DC}" dt="2025-06-15T20:54:49.573" v="138" actId="478"/>
          <ac:spMkLst>
            <pc:docMk/>
            <pc:sldMk cId="3906392019" sldId="268"/>
            <ac:spMk id="8" creationId="{2047D751-B795-DF4F-90B3-12DA4442A88A}"/>
          </ac:spMkLst>
        </pc:spChg>
        <pc:graphicFrameChg chg="add del mod">
          <ac:chgData name="Tristan Bihler" userId="1c18a77c3a83b4ea" providerId="LiveId" clId="{F73AAE8C-F2B1-4607-A9FB-459E92C800DC}" dt="2025-06-15T20:59:31.239" v="147" actId="478"/>
          <ac:graphicFrameMkLst>
            <pc:docMk/>
            <pc:sldMk cId="3906392019" sldId="268"/>
            <ac:graphicFrameMk id="3" creationId="{D76DA541-0033-44FA-4372-F27060C9C8C3}"/>
          </ac:graphicFrameMkLst>
        </pc:graphicFrameChg>
        <pc:graphicFrameChg chg="add del mod">
          <ac:chgData name="Tristan Bihler" userId="1c18a77c3a83b4ea" providerId="LiveId" clId="{F73AAE8C-F2B1-4607-A9FB-459E92C800DC}" dt="2025-06-15T20:59:13.877" v="144" actId="478"/>
          <ac:graphicFrameMkLst>
            <pc:docMk/>
            <pc:sldMk cId="3906392019" sldId="268"/>
            <ac:graphicFrameMk id="4" creationId="{D30076FC-0F3B-0F10-079E-D32F17B504A2}"/>
          </ac:graphicFrameMkLst>
        </pc:graphicFrameChg>
        <pc:picChg chg="add mod">
          <ac:chgData name="Tristan Bihler" userId="1c18a77c3a83b4ea" providerId="LiveId" clId="{F73AAE8C-F2B1-4607-A9FB-459E92C800DC}" dt="2025-06-15T21:01:04.990" v="154" actId="26606"/>
          <ac:picMkLst>
            <pc:docMk/>
            <pc:sldMk cId="3906392019" sldId="268"/>
            <ac:picMk id="6" creationId="{7B5D5C7E-0692-C39C-3370-AE945C89FBB4}"/>
          </ac:picMkLst>
        </pc:picChg>
        <pc:picChg chg="del">
          <ac:chgData name="Tristan Bihler" userId="1c18a77c3a83b4ea" providerId="LiveId" clId="{F73AAE8C-F2B1-4607-A9FB-459E92C800DC}" dt="2025-06-15T20:54:47.249" v="137" actId="478"/>
          <ac:picMkLst>
            <pc:docMk/>
            <pc:sldMk cId="3906392019" sldId="268"/>
            <ac:picMk id="7" creationId="{D90BB87A-2E84-05AE-3134-D604C6CF52A1}"/>
          </ac:picMkLst>
        </pc:picChg>
      </pc:sldChg>
      <pc:sldChg chg="modSp add mod">
        <pc:chgData name="Tristan Bihler" userId="1c18a77c3a83b4ea" providerId="LiveId" clId="{F73AAE8C-F2B1-4607-A9FB-459E92C800DC}" dt="2025-06-15T21:02:02.423" v="162" actId="1076"/>
        <pc:sldMkLst>
          <pc:docMk/>
          <pc:sldMk cId="2892654515" sldId="269"/>
        </pc:sldMkLst>
        <pc:picChg chg="mod modCrop">
          <ac:chgData name="Tristan Bihler" userId="1c18a77c3a83b4ea" providerId="LiveId" clId="{F73AAE8C-F2B1-4607-A9FB-459E92C800DC}" dt="2025-06-15T21:02:02.423" v="162" actId="1076"/>
          <ac:picMkLst>
            <pc:docMk/>
            <pc:sldMk cId="2892654515" sldId="269"/>
            <ac:picMk id="6" creationId="{B688A0B7-6626-E801-202B-E1F821543DF9}"/>
          </ac:picMkLst>
        </pc:picChg>
      </pc:sldChg>
      <pc:sldChg chg="addSp delSp modSp add mod">
        <pc:chgData name="Tristan Bihler" userId="1c18a77c3a83b4ea" providerId="LiveId" clId="{F73AAE8C-F2B1-4607-A9FB-459E92C800DC}" dt="2025-06-16T15:30:52.444" v="301" actId="1076"/>
        <pc:sldMkLst>
          <pc:docMk/>
          <pc:sldMk cId="1200981575" sldId="270"/>
        </pc:sldMkLst>
        <pc:spChg chg="mod">
          <ac:chgData name="Tristan Bihler" userId="1c18a77c3a83b4ea" providerId="LiveId" clId="{F73AAE8C-F2B1-4607-A9FB-459E92C800DC}" dt="2025-06-15T21:06:18.106" v="177" actId="26606"/>
          <ac:spMkLst>
            <pc:docMk/>
            <pc:sldMk cId="1200981575" sldId="270"/>
            <ac:spMk id="2" creationId="{466CB396-4C0F-00B9-DD6C-70A29DA9EB1A}"/>
          </ac:spMkLst>
        </pc:spChg>
        <pc:picChg chg="add mod modCrop">
          <ac:chgData name="Tristan Bihler" userId="1c18a77c3a83b4ea" providerId="LiveId" clId="{F73AAE8C-F2B1-4607-A9FB-459E92C800DC}" dt="2025-06-16T15:30:52.444" v="301" actId="1076"/>
          <ac:picMkLst>
            <pc:docMk/>
            <pc:sldMk cId="1200981575" sldId="270"/>
            <ac:picMk id="3" creationId="{574FB948-9C20-A7A6-36C9-2105B64BF409}"/>
          </ac:picMkLst>
        </pc:picChg>
        <pc:picChg chg="del">
          <ac:chgData name="Tristan Bihler" userId="1c18a77c3a83b4ea" providerId="LiveId" clId="{F73AAE8C-F2B1-4607-A9FB-459E92C800DC}" dt="2025-06-15T21:05:41.748" v="169" actId="478"/>
          <ac:picMkLst>
            <pc:docMk/>
            <pc:sldMk cId="1200981575" sldId="270"/>
            <ac:picMk id="4" creationId="{73E37DF8-BB0B-AEFE-451D-30836A3519C8}"/>
          </ac:picMkLst>
        </pc:picChg>
        <pc:picChg chg="add del mod modCrop">
          <ac:chgData name="Tristan Bihler" userId="1c18a77c3a83b4ea" providerId="LiveId" clId="{F73AAE8C-F2B1-4607-A9FB-459E92C800DC}" dt="2025-06-16T07:08:34.126" v="255" actId="478"/>
          <ac:picMkLst>
            <pc:docMk/>
            <pc:sldMk cId="1200981575" sldId="270"/>
            <ac:picMk id="5" creationId="{193D18CB-462D-D011-458A-57F5B0CFF631}"/>
          </ac:picMkLst>
        </pc:picChg>
      </pc:sldChg>
      <pc:sldChg chg="add del">
        <pc:chgData name="Tristan Bihler" userId="1c18a77c3a83b4ea" providerId="LiveId" clId="{F73AAE8C-F2B1-4607-A9FB-459E92C800DC}" dt="2025-06-15T21:06:10.373" v="176" actId="47"/>
        <pc:sldMkLst>
          <pc:docMk/>
          <pc:sldMk cId="3815486366" sldId="271"/>
        </pc:sldMkLst>
      </pc:sldChg>
      <pc:sldChg chg="addSp delSp modSp add del mod">
        <pc:chgData name="Tristan Bihler" userId="1c18a77c3a83b4ea" providerId="LiveId" clId="{F73AAE8C-F2B1-4607-A9FB-459E92C800DC}" dt="2025-06-16T07:09:21.831" v="261" actId="47"/>
        <pc:sldMkLst>
          <pc:docMk/>
          <pc:sldMk cId="3946256410" sldId="271"/>
        </pc:sldMkLst>
        <pc:spChg chg="add del">
          <ac:chgData name="Tristan Bihler" userId="1c18a77c3a83b4ea" providerId="LiveId" clId="{F73AAE8C-F2B1-4607-A9FB-459E92C800DC}" dt="2025-06-16T06:58:18.056" v="188" actId="22"/>
          <ac:spMkLst>
            <pc:docMk/>
            <pc:sldMk cId="3946256410" sldId="271"/>
            <ac:spMk id="4" creationId="{2C0DC345-C39F-621C-6E95-33DEC8FDB3DA}"/>
          </ac:spMkLst>
        </pc:spChg>
        <pc:picChg chg="mod modCrop">
          <ac:chgData name="Tristan Bihler" userId="1c18a77c3a83b4ea" providerId="LiveId" clId="{F73AAE8C-F2B1-4607-A9FB-459E92C800DC}" dt="2025-06-16T07:00:09.804" v="200" actId="14100"/>
          <ac:picMkLst>
            <pc:docMk/>
            <pc:sldMk cId="3946256410" sldId="271"/>
            <ac:picMk id="5" creationId="{93E27774-5490-0C5D-4154-50684E4A97A1}"/>
          </ac:picMkLst>
        </pc:picChg>
      </pc:sldChg>
      <pc:sldChg chg="modSp add del mod">
        <pc:chgData name="Tristan Bihler" userId="1c18a77c3a83b4ea" providerId="LiveId" clId="{F73AAE8C-F2B1-4607-A9FB-459E92C800DC}" dt="2025-06-16T07:09:21.831" v="261" actId="47"/>
        <pc:sldMkLst>
          <pc:docMk/>
          <pc:sldMk cId="2629795329" sldId="272"/>
        </pc:sldMkLst>
        <pc:picChg chg="mod modCrop">
          <ac:chgData name="Tristan Bihler" userId="1c18a77c3a83b4ea" providerId="LiveId" clId="{F73AAE8C-F2B1-4607-A9FB-459E92C800DC}" dt="2025-06-16T07:02:12.567" v="216" actId="1076"/>
          <ac:picMkLst>
            <pc:docMk/>
            <pc:sldMk cId="2629795329" sldId="272"/>
            <ac:picMk id="5" creationId="{2ADD7BA3-9864-0A33-80F7-2252D4A29E7F}"/>
          </ac:picMkLst>
        </pc:picChg>
      </pc:sldChg>
      <pc:sldChg chg="modSp add del mod">
        <pc:chgData name="Tristan Bihler" userId="1c18a77c3a83b4ea" providerId="LiveId" clId="{F73AAE8C-F2B1-4607-A9FB-459E92C800DC}" dt="2025-06-16T07:09:21.831" v="261" actId="47"/>
        <pc:sldMkLst>
          <pc:docMk/>
          <pc:sldMk cId="1441864652" sldId="273"/>
        </pc:sldMkLst>
        <pc:picChg chg="mod modCrop">
          <ac:chgData name="Tristan Bihler" userId="1c18a77c3a83b4ea" providerId="LiveId" clId="{F73AAE8C-F2B1-4607-A9FB-459E92C800DC}" dt="2025-06-16T07:01:40.060" v="213" actId="1076"/>
          <ac:picMkLst>
            <pc:docMk/>
            <pc:sldMk cId="1441864652" sldId="273"/>
            <ac:picMk id="5" creationId="{B52871FF-EB17-A9DD-6FA5-68495A104442}"/>
          </ac:picMkLst>
        </pc:picChg>
      </pc:sldChg>
      <pc:sldChg chg="addSp delSp modSp add mod">
        <pc:chgData name="Tristan Bihler" userId="1c18a77c3a83b4ea" providerId="LiveId" clId="{F73AAE8C-F2B1-4607-A9FB-459E92C800DC}" dt="2025-06-16T07:05:37.742" v="225" actId="1076"/>
        <pc:sldMkLst>
          <pc:docMk/>
          <pc:sldMk cId="3903907843" sldId="274"/>
        </pc:sldMkLst>
        <pc:picChg chg="add mod">
          <ac:chgData name="Tristan Bihler" userId="1c18a77c3a83b4ea" providerId="LiveId" clId="{F73AAE8C-F2B1-4607-A9FB-459E92C800DC}" dt="2025-06-16T07:05:37.742" v="225" actId="1076"/>
          <ac:picMkLst>
            <pc:docMk/>
            <pc:sldMk cId="3903907843" sldId="274"/>
            <ac:picMk id="4" creationId="{EC72E74E-D6E3-BB95-5DA6-516E169B0471}"/>
          </ac:picMkLst>
        </pc:picChg>
        <pc:picChg chg="del">
          <ac:chgData name="Tristan Bihler" userId="1c18a77c3a83b4ea" providerId="LiveId" clId="{F73AAE8C-F2B1-4607-A9FB-459E92C800DC}" dt="2025-06-16T07:04:55.608" v="218" actId="478"/>
          <ac:picMkLst>
            <pc:docMk/>
            <pc:sldMk cId="3903907843" sldId="274"/>
            <ac:picMk id="5" creationId="{3EC421E6-4C00-B80A-ABF1-BB20173D7C90}"/>
          </ac:picMkLst>
        </pc:picChg>
      </pc:sldChg>
      <pc:sldChg chg="addSp delSp modSp add del mod">
        <pc:chgData name="Tristan Bihler" userId="1c18a77c3a83b4ea" providerId="LiveId" clId="{F73AAE8C-F2B1-4607-A9FB-459E92C800DC}" dt="2025-06-16T07:06:53.475" v="238" actId="14100"/>
        <pc:sldMkLst>
          <pc:docMk/>
          <pc:sldMk cId="2505134422" sldId="275"/>
        </pc:sldMkLst>
        <pc:picChg chg="add mod modCrop">
          <ac:chgData name="Tristan Bihler" userId="1c18a77c3a83b4ea" providerId="LiveId" clId="{F73AAE8C-F2B1-4607-A9FB-459E92C800DC}" dt="2025-06-16T07:06:53.475" v="238" actId="14100"/>
          <ac:picMkLst>
            <pc:docMk/>
            <pc:sldMk cId="2505134422" sldId="275"/>
            <ac:picMk id="4" creationId="{5C75D01C-D187-0D71-802B-EBC9B34E4697}"/>
          </ac:picMkLst>
        </pc:picChg>
        <pc:picChg chg="del">
          <ac:chgData name="Tristan Bihler" userId="1c18a77c3a83b4ea" providerId="LiveId" clId="{F73AAE8C-F2B1-4607-A9FB-459E92C800DC}" dt="2025-06-16T07:06:02.451" v="232" actId="478"/>
          <ac:picMkLst>
            <pc:docMk/>
            <pc:sldMk cId="2505134422" sldId="275"/>
            <ac:picMk id="5" creationId="{47F9246E-2835-42CB-AD68-7D13A622E5EF}"/>
          </ac:picMkLst>
        </pc:picChg>
      </pc:sldChg>
      <pc:sldChg chg="addSp delSp modSp add mod">
        <pc:chgData name="Tristan Bihler" userId="1c18a77c3a83b4ea" providerId="LiveId" clId="{F73AAE8C-F2B1-4607-A9FB-459E92C800DC}" dt="2025-06-16T07:07:30.318" v="243" actId="1076"/>
        <pc:sldMkLst>
          <pc:docMk/>
          <pc:sldMk cId="935280192" sldId="276"/>
        </pc:sldMkLst>
        <pc:picChg chg="add mod modCrop">
          <ac:chgData name="Tristan Bihler" userId="1c18a77c3a83b4ea" providerId="LiveId" clId="{F73AAE8C-F2B1-4607-A9FB-459E92C800DC}" dt="2025-06-16T07:07:30.318" v="243" actId="1076"/>
          <ac:picMkLst>
            <pc:docMk/>
            <pc:sldMk cId="935280192" sldId="276"/>
            <ac:picMk id="3" creationId="{5B7F5DCF-2482-09D3-33E9-F906A2C852F4}"/>
          </ac:picMkLst>
        </pc:picChg>
        <pc:picChg chg="del">
          <ac:chgData name="Tristan Bihler" userId="1c18a77c3a83b4ea" providerId="LiveId" clId="{F73AAE8C-F2B1-4607-A9FB-459E92C800DC}" dt="2025-06-16T07:07:00.433" v="239" actId="478"/>
          <ac:picMkLst>
            <pc:docMk/>
            <pc:sldMk cId="935280192" sldId="276"/>
            <ac:picMk id="5" creationId="{8E7EE2F4-12D7-69EA-B2DE-137AB5048234}"/>
          </ac:picMkLst>
        </pc:picChg>
      </pc:sldChg>
      <pc:sldChg chg="addSp delSp modSp add mod">
        <pc:chgData name="Tristan Bihler" userId="1c18a77c3a83b4ea" providerId="LiveId" clId="{F73AAE8C-F2B1-4607-A9FB-459E92C800DC}" dt="2025-06-16T07:08:08.433" v="252" actId="1076"/>
        <pc:sldMkLst>
          <pc:docMk/>
          <pc:sldMk cId="3569390878" sldId="277"/>
        </pc:sldMkLst>
        <pc:picChg chg="add mod modCrop">
          <ac:chgData name="Tristan Bihler" userId="1c18a77c3a83b4ea" providerId="LiveId" clId="{F73AAE8C-F2B1-4607-A9FB-459E92C800DC}" dt="2025-06-16T07:08:08.433" v="252" actId="1076"/>
          <ac:picMkLst>
            <pc:docMk/>
            <pc:sldMk cId="3569390878" sldId="277"/>
            <ac:picMk id="4" creationId="{55E350B0-EC04-7DAD-B52E-23A6F8FCA740}"/>
          </ac:picMkLst>
        </pc:picChg>
        <pc:picChg chg="del">
          <ac:chgData name="Tristan Bihler" userId="1c18a77c3a83b4ea" providerId="LiveId" clId="{F73AAE8C-F2B1-4607-A9FB-459E92C800DC}" dt="2025-06-16T07:07:40.404" v="244" actId="478"/>
          <ac:picMkLst>
            <pc:docMk/>
            <pc:sldMk cId="3569390878" sldId="277"/>
            <ac:picMk id="5" creationId="{70CB9C86-7A81-E79B-0AA7-6BF3C85CA748}"/>
          </ac:picMkLst>
        </pc:picChg>
      </pc:sldChg>
      <pc:sldChg chg="addSp delSp modSp add mod">
        <pc:chgData name="Tristan Bihler" userId="1c18a77c3a83b4ea" providerId="LiveId" clId="{F73AAE8C-F2B1-4607-A9FB-459E92C800DC}" dt="2025-06-16T07:08:26.838" v="254" actId="18131"/>
        <pc:sldMkLst>
          <pc:docMk/>
          <pc:sldMk cId="4138174813" sldId="278"/>
        </pc:sldMkLst>
        <pc:picChg chg="add mod modCrop">
          <ac:chgData name="Tristan Bihler" userId="1c18a77c3a83b4ea" providerId="LiveId" clId="{F73AAE8C-F2B1-4607-A9FB-459E92C800DC}" dt="2025-06-16T07:08:26.838" v="254" actId="18131"/>
          <ac:picMkLst>
            <pc:docMk/>
            <pc:sldMk cId="4138174813" sldId="278"/>
            <ac:picMk id="3" creationId="{D345ADAB-FED4-A350-BE28-75F15ADA3D47}"/>
          </ac:picMkLst>
        </pc:picChg>
        <pc:picChg chg="del">
          <ac:chgData name="Tristan Bihler" userId="1c18a77c3a83b4ea" providerId="LiveId" clId="{F73AAE8C-F2B1-4607-A9FB-459E92C800DC}" dt="2025-06-16T07:07:42.640" v="245" actId="478"/>
          <ac:picMkLst>
            <pc:docMk/>
            <pc:sldMk cId="4138174813" sldId="278"/>
            <ac:picMk id="5" creationId="{CA3BA706-3F12-BD1E-FAA6-C49FD944D239}"/>
          </ac:picMkLst>
        </pc:picChg>
      </pc:sldChg>
      <pc:sldChg chg="addSp delSp modSp add mod">
        <pc:chgData name="Tristan Bihler" userId="1c18a77c3a83b4ea" providerId="LiveId" clId="{F73AAE8C-F2B1-4607-A9FB-459E92C800DC}" dt="2025-06-16T15:35:56.981" v="321" actId="14100"/>
        <pc:sldMkLst>
          <pc:docMk/>
          <pc:sldMk cId="3453700335" sldId="279"/>
        </pc:sldMkLst>
        <pc:picChg chg="del">
          <ac:chgData name="Tristan Bihler" userId="1c18a77c3a83b4ea" providerId="LiveId" clId="{F73AAE8C-F2B1-4607-A9FB-459E92C800DC}" dt="2025-06-16T07:09:32.388" v="262" actId="478"/>
          <ac:picMkLst>
            <pc:docMk/>
            <pc:sldMk cId="3453700335" sldId="279"/>
            <ac:picMk id="3" creationId="{F90AB8BA-42CD-5C68-4564-82F5B6DA6F62}"/>
          </ac:picMkLst>
        </pc:picChg>
        <pc:picChg chg="add mod modCrop">
          <ac:chgData name="Tristan Bihler" userId="1c18a77c3a83b4ea" providerId="LiveId" clId="{F73AAE8C-F2B1-4607-A9FB-459E92C800DC}" dt="2025-06-16T15:35:56.981" v="321" actId="14100"/>
          <ac:picMkLst>
            <pc:docMk/>
            <pc:sldMk cId="3453700335" sldId="279"/>
            <ac:picMk id="5" creationId="{BC92CA01-87B8-5877-FEF4-7966A0A9CD8D}"/>
          </ac:picMkLst>
        </pc:picChg>
      </pc:sldChg>
      <pc:sldChg chg="addSp delSp modSp add mod">
        <pc:chgData name="Tristan Bihler" userId="1c18a77c3a83b4ea" providerId="LiveId" clId="{F73AAE8C-F2B1-4607-A9FB-459E92C800DC}" dt="2025-06-16T15:35:47.598" v="320" actId="14100"/>
        <pc:sldMkLst>
          <pc:docMk/>
          <pc:sldMk cId="2306576612" sldId="280"/>
        </pc:sldMkLst>
        <pc:picChg chg="del">
          <ac:chgData name="Tristan Bihler" userId="1c18a77c3a83b4ea" providerId="LiveId" clId="{F73AAE8C-F2B1-4607-A9FB-459E92C800DC}" dt="2025-06-16T07:10:21.026" v="271" actId="478"/>
          <ac:picMkLst>
            <pc:docMk/>
            <pc:sldMk cId="2306576612" sldId="280"/>
            <ac:picMk id="3" creationId="{8E678F8F-2D99-1398-4CA5-AE7F904EA138}"/>
          </ac:picMkLst>
        </pc:picChg>
        <pc:picChg chg="add del mod modCrop">
          <ac:chgData name="Tristan Bihler" userId="1c18a77c3a83b4ea" providerId="LiveId" clId="{F73AAE8C-F2B1-4607-A9FB-459E92C800DC}" dt="2025-06-16T15:33:52.885" v="305" actId="478"/>
          <ac:picMkLst>
            <pc:docMk/>
            <pc:sldMk cId="2306576612" sldId="280"/>
            <ac:picMk id="4" creationId="{67E1C61F-52C1-B1CB-1FB4-4FA3C7E984A7}"/>
          </ac:picMkLst>
        </pc:picChg>
        <pc:picChg chg="add del mod">
          <ac:chgData name="Tristan Bihler" userId="1c18a77c3a83b4ea" providerId="LiveId" clId="{F73AAE8C-F2B1-4607-A9FB-459E92C800DC}" dt="2025-06-16T15:34:53.883" v="309" actId="478"/>
          <ac:picMkLst>
            <pc:docMk/>
            <pc:sldMk cId="2306576612" sldId="280"/>
            <ac:picMk id="5" creationId="{BD068AE9-8E1E-E49B-93F7-3EBE19AE51C7}"/>
          </ac:picMkLst>
        </pc:picChg>
        <pc:picChg chg="add mod modCrop">
          <ac:chgData name="Tristan Bihler" userId="1c18a77c3a83b4ea" providerId="LiveId" clId="{F73AAE8C-F2B1-4607-A9FB-459E92C800DC}" dt="2025-06-16T15:35:47.598" v="320" actId="14100"/>
          <ac:picMkLst>
            <pc:docMk/>
            <pc:sldMk cId="2306576612" sldId="280"/>
            <ac:picMk id="7" creationId="{71A825CC-5959-431A-6C63-3BC92B424C32}"/>
          </ac:picMkLst>
        </pc:picChg>
      </pc:sldChg>
      <pc:sldChg chg="addSp delSp modSp add mod">
        <pc:chgData name="Tristan Bihler" userId="1c18a77c3a83b4ea" providerId="LiveId" clId="{F73AAE8C-F2B1-4607-A9FB-459E92C800DC}" dt="2025-06-16T15:30:15.165" v="296" actId="1076"/>
        <pc:sldMkLst>
          <pc:docMk/>
          <pc:sldMk cId="3120456048" sldId="281"/>
        </pc:sldMkLst>
        <pc:picChg chg="del mod modCrop">
          <ac:chgData name="Tristan Bihler" userId="1c18a77c3a83b4ea" providerId="LiveId" clId="{F73AAE8C-F2B1-4607-A9FB-459E92C800DC}" dt="2025-06-16T07:11:52.037" v="285" actId="478"/>
          <ac:picMkLst>
            <pc:docMk/>
            <pc:sldMk cId="3120456048" sldId="281"/>
            <ac:picMk id="3" creationId="{BA3767B7-D711-EA8A-F5A9-42892173BE05}"/>
          </ac:picMkLst>
        </pc:picChg>
        <pc:picChg chg="add del mod modCrop">
          <ac:chgData name="Tristan Bihler" userId="1c18a77c3a83b4ea" providerId="LiveId" clId="{F73AAE8C-F2B1-4607-A9FB-459E92C800DC}" dt="2025-06-16T15:29:09.098" v="289" actId="478"/>
          <ac:picMkLst>
            <pc:docMk/>
            <pc:sldMk cId="3120456048" sldId="281"/>
            <ac:picMk id="4" creationId="{2B149B9F-8E31-8A02-089F-5E1DBDB20A15}"/>
          </ac:picMkLst>
        </pc:picChg>
        <pc:picChg chg="add mod modCrop">
          <ac:chgData name="Tristan Bihler" userId="1c18a77c3a83b4ea" providerId="LiveId" clId="{F73AAE8C-F2B1-4607-A9FB-459E92C800DC}" dt="2025-06-16T15:30:15.165" v="296" actId="1076"/>
          <ac:picMkLst>
            <pc:docMk/>
            <pc:sldMk cId="3120456048" sldId="281"/>
            <ac:picMk id="5" creationId="{FDBA6787-A15A-B050-EC1D-9215F0D3CB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106</Words>
  <Application>Microsoft Office PowerPoint</Application>
  <PresentationFormat>Breitbild</PresentationFormat>
  <Paragraphs>28</Paragraphs>
  <Slides>19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Benutzerdefiniertes Design</vt:lpstr>
      <vt:lpstr>1_Benutzerdefiniertes Design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Testen</vt:lpstr>
      <vt:lpstr>Testen</vt:lpstr>
      <vt:lpstr>Debugging</vt:lpstr>
      <vt:lpstr>Debugging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Tristan Bihler</dc:creator>
  <cp:lastModifiedBy>Tristan Bihler</cp:lastModifiedBy>
  <cp:revision>2</cp:revision>
  <dcterms:created xsi:type="dcterms:W3CDTF">2025-06-15T12:17:33Z</dcterms:created>
  <dcterms:modified xsi:type="dcterms:W3CDTF">2025-06-16T15:35:59Z</dcterms:modified>
</cp:coreProperties>
</file>